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9" r:id="rId3"/>
    <p:sldId id="277" r:id="rId4"/>
    <p:sldId id="258" r:id="rId5"/>
    <p:sldId id="274" r:id="rId6"/>
    <p:sldId id="275" r:id="rId7"/>
    <p:sldId id="276" r:id="rId8"/>
    <p:sldId id="260" r:id="rId9"/>
    <p:sldId id="268" r:id="rId10"/>
    <p:sldId id="273" r:id="rId11"/>
    <p:sldId id="264" r:id="rId12"/>
    <p:sldId id="271" r:id="rId13"/>
    <p:sldId id="272" r:id="rId14"/>
    <p:sldId id="262" r:id="rId15"/>
    <p:sldId id="261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179" autoAdjust="0"/>
  </p:normalViewPr>
  <p:slideViewPr>
    <p:cSldViewPr snapToGrid="0">
      <p:cViewPr varScale="1">
        <p:scale>
          <a:sx n="95" d="100"/>
          <a:sy n="9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FD7DAD9C-EA3C-4562-B9D6-D69E803CEAC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FD7DAD9C-EA3C-4562-B9D6-D69E803CEAC4}" type="datetimeFigureOut">
              <a:rPr lang="en-US" smtClean="0"/>
              <a:t>4/20/2016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walther/qliksense-extension-tutorial/tree/master/tutorial/part-07" TargetMode="External"/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://qliksite.io/qlik-sense/using-bootstrap-css-qliksense-visualization-extensions/" TargetMode="External"/><Relationship Id="rId2" Type="http://schemas.openxmlformats.org/officeDocument/2006/relationships/hyperlink" Target="Qonnections16-QS-Bootstr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otswatch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www.w3schools.com/bootstrap/" TargetMode="External"/><Relationship Id="rId10" Type="http://schemas.openxmlformats.org/officeDocument/2006/relationships/hyperlink" Target="https://github.com/mcgovey" TargetMode="External"/><Relationship Id="rId4" Type="http://schemas.openxmlformats.org/officeDocument/2006/relationships/hyperlink" Target="https://www.cheatography.com/masonjo/cheat-sheets/bootstrap/" TargetMode="External"/><Relationship Id="rId9" Type="http://schemas.openxmlformats.org/officeDocument/2006/relationships/hyperlink" Target="Namespaced-Bootstra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anch.qlik.com/#/user/56728f52d1e497241ae69e12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twitter.com/mcgovey" TargetMode="Externa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vw48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43" y="3980389"/>
            <a:ext cx="10911627" cy="627864"/>
          </a:xfrm>
        </p:spPr>
        <p:txBody>
          <a:bodyPr/>
          <a:lstStyle/>
          <a:p>
            <a:r>
              <a:rPr lang="en-US" dirty="0" smtClean="0"/>
              <a:t>Bootstrap and Qlik Sense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McGovern, Slalom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58532"/>
          </a:xfrm>
        </p:spPr>
        <p:txBody>
          <a:bodyPr/>
          <a:lstStyle/>
          <a:p>
            <a:r>
              <a:rPr lang="en-US" dirty="0" smtClean="0"/>
              <a:t>Qonnections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" y="486907"/>
            <a:ext cx="11699631" cy="56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93859"/>
          </a:xfrm>
        </p:spPr>
        <p:txBody>
          <a:bodyPr/>
          <a:lstStyle/>
          <a:p>
            <a:r>
              <a:rPr lang="en-US" dirty="0"/>
              <a:t>Mashups</a:t>
            </a:r>
          </a:p>
          <a:p>
            <a:pPr lvl="1"/>
            <a:r>
              <a:rPr lang="en-US" dirty="0" smtClean="0"/>
              <a:t>Speed up time to build</a:t>
            </a:r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Included in most templates</a:t>
            </a:r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Add some style to your extensions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5" y="4806994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13" y="1423633"/>
            <a:ext cx="6137328" cy="21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0" y="1009592"/>
            <a:ext cx="10386633" cy="5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39" y="1009592"/>
            <a:ext cx="8596395" cy="57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480679"/>
          </a:xfrm>
        </p:spPr>
        <p:txBody>
          <a:bodyPr/>
          <a:lstStyle/>
          <a:p>
            <a:r>
              <a:rPr lang="en-US" dirty="0" smtClean="0"/>
              <a:t>Not best for heavy transaction </a:t>
            </a:r>
            <a:r>
              <a:rPr lang="en-US" dirty="0" smtClean="0"/>
              <a:t>sites</a:t>
            </a:r>
          </a:p>
          <a:p>
            <a:r>
              <a:rPr lang="en-US" dirty="0" smtClean="0"/>
              <a:t>Sites with a design framework in place</a:t>
            </a:r>
            <a:endParaRPr lang="en-US" dirty="0" smtClean="0"/>
          </a:p>
          <a:p>
            <a:r>
              <a:rPr lang="en-US" dirty="0" smtClean="0"/>
              <a:t>Class collision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before using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80" y="3477701"/>
            <a:ext cx="5187745" cy="33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1192521"/>
            <a:ext cx="11143488" cy="5265031"/>
          </a:xfrm>
        </p:spPr>
        <p:txBody>
          <a:bodyPr/>
          <a:lstStyle/>
          <a:p>
            <a:r>
              <a:rPr lang="en-US" dirty="0" smtClean="0"/>
              <a:t>Presentation GitHub</a:t>
            </a:r>
            <a:r>
              <a:rPr lang="en-US" dirty="0" smtClean="0"/>
              <a:t>: </a:t>
            </a:r>
            <a:r>
              <a:rPr lang="en-US" dirty="0" smtClean="0">
                <a:hlinkClick r:id="rId2" action="ppaction://hlinkfile"/>
              </a:rPr>
              <a:t>Qonnections16-QS-Bootstrap</a:t>
            </a:r>
            <a:r>
              <a:rPr lang="en-US" dirty="0" smtClean="0"/>
              <a:t> </a:t>
            </a:r>
            <a:endParaRPr lang="en-US" dirty="0" smtClean="0"/>
          </a:p>
          <a:p>
            <a:r>
              <a:rPr lang="en-US" dirty="0" smtClean="0"/>
              <a:t>Bootstrap References: 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 smtClean="0">
                <a:hlinkClick r:id="rId3"/>
              </a:rPr>
              <a:t>://getbootstrap.com/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https://www.cheatography.com/masonjo/cheat-sheets/bootstrap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www.w3schools.com/bootstrap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http://bootswatch.com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/>
              <a:t>Scoping </a:t>
            </a:r>
            <a:r>
              <a:rPr lang="en-US" dirty="0" smtClean="0"/>
              <a:t>Bootstrap</a:t>
            </a:r>
          </a:p>
          <a:p>
            <a:pPr lvl="1"/>
            <a:r>
              <a:rPr lang="en-US" dirty="0" smtClean="0">
                <a:hlinkClick r:id="rId7"/>
              </a:rPr>
              <a:t>Stefan Walter Blog Post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Qlik Sense </a:t>
            </a:r>
            <a:r>
              <a:rPr lang="en-US" dirty="0" smtClean="0">
                <a:hlinkClick r:id="rId8"/>
              </a:rPr>
              <a:t>Tutorial</a:t>
            </a:r>
            <a:endParaRPr lang="en-US" dirty="0" smtClean="0"/>
          </a:p>
          <a:p>
            <a:pPr lvl="1"/>
            <a:r>
              <a:rPr lang="en-US" dirty="0" err="1" smtClean="0">
                <a:hlinkClick r:id="rId9" action="ppaction://hlinkfile"/>
              </a:rPr>
              <a:t>Namespaced</a:t>
            </a:r>
            <a:r>
              <a:rPr lang="en-US" dirty="0" smtClean="0">
                <a:hlinkClick r:id="rId9" action="ppaction://hlinkfile"/>
              </a:rPr>
              <a:t>-Bootstrap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869907" y="317907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mtClean="0">
                <a:hlinkClick r:id="rId10"/>
              </a:rPr>
              <a:t>mcgovey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429" y="280162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am/instances/400x/654553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77" y="781249"/>
            <a:ext cx="7105757" cy="53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68518" y="3396471"/>
            <a:ext cx="5281950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I?</a:t>
            </a:r>
            <a:endParaRPr lang="en-US" dirty="0"/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3358726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268518" y="4466530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333004" y="2378796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8" y="4444576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1268518" y="5646575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kmcgovern1</a:t>
            </a:r>
            <a:endParaRPr lang="en-US" dirty="0"/>
          </a:p>
        </p:txBody>
      </p:sp>
      <p:pic>
        <p:nvPicPr>
          <p:cNvPr id="7" name="Picture 2" descr="https://pbs.twimg.com/profile_images/684785215345176577/lenKWz3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3" y="5572286"/>
            <a:ext cx="684108" cy="6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2343121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491998" y="1398867"/>
            <a:ext cx="605847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Kevin McGovern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621" y="1404380"/>
            <a:ext cx="2579661" cy="37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2850500"/>
            <a:ext cx="11143488" cy="1200329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dirty="0">
                <a:hlinkClick r:id="rId2"/>
              </a:rPr>
              <a:t>https://</a:t>
            </a:r>
            <a:r>
              <a:rPr lang="en-US" sz="8000" dirty="0" smtClean="0">
                <a:hlinkClick r:id="rId2"/>
              </a:rPr>
              <a:t>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find these slides and examples?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1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/>
          <a:lstStyle/>
          <a:p>
            <a:r>
              <a:rPr lang="en-US" sz="3200" dirty="0" smtClean="0"/>
              <a:t>Developed at Twitter in 2010</a:t>
            </a:r>
          </a:p>
          <a:p>
            <a:r>
              <a:rPr lang="en-US" sz="3200" dirty="0" smtClean="0"/>
              <a:t>Initially called Blueprint</a:t>
            </a:r>
          </a:p>
          <a:p>
            <a:r>
              <a:rPr lang="en-US" dirty="0"/>
              <a:t>S</a:t>
            </a:r>
            <a:r>
              <a:rPr lang="en-US" sz="3200" dirty="0" smtClean="0"/>
              <a:t>tyle guide for internal sites</a:t>
            </a:r>
          </a:p>
          <a:p>
            <a:r>
              <a:rPr lang="en-US" dirty="0" smtClean="0"/>
              <a:t>v2 responsive</a:t>
            </a:r>
          </a:p>
          <a:p>
            <a:r>
              <a:rPr lang="en-US" dirty="0" smtClean="0"/>
              <a:t>v3 mobile-first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What is Bootstrap?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09034" y="5872557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830040"/>
          </a:xfrm>
        </p:spPr>
        <p:txBody>
          <a:bodyPr/>
          <a:lstStyle/>
          <a:p>
            <a:r>
              <a:rPr lang="en-US" dirty="0" smtClean="0"/>
              <a:t>CSS (Cascading Style Sheet)</a:t>
            </a:r>
          </a:p>
          <a:p>
            <a:pPr lvl="1"/>
            <a:r>
              <a:rPr lang="en-US" dirty="0" smtClean="0"/>
              <a:t>For each HTML element, assign specific class that is defined in Bootstrap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Prebuilt helper f</a:t>
            </a:r>
            <a:r>
              <a:rPr lang="en-US" dirty="0" smtClean="0"/>
              <a:t>unctions</a:t>
            </a:r>
            <a:endParaRPr lang="en-US" dirty="0" smtClean="0"/>
          </a:p>
          <a:p>
            <a:r>
              <a:rPr lang="en-US" dirty="0" smtClean="0"/>
              <a:t>Themes</a:t>
            </a:r>
          </a:p>
          <a:p>
            <a:pPr lvl="1"/>
            <a:r>
              <a:rPr lang="en-US" dirty="0" smtClean="0"/>
              <a:t>Change standard Bootstrap styling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Bootstrap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972" y="2581353"/>
            <a:ext cx="4410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425827"/>
          </a:xfrm>
        </p:spPr>
        <p:txBody>
          <a:bodyPr numCol="2"/>
          <a:lstStyle/>
          <a:p>
            <a:r>
              <a:rPr lang="en-US" dirty="0"/>
              <a:t>Grid</a:t>
            </a:r>
          </a:p>
          <a:p>
            <a:r>
              <a:rPr lang="en-US" dirty="0"/>
              <a:t>Navbar</a:t>
            </a:r>
          </a:p>
          <a:p>
            <a:r>
              <a:rPr lang="en-US" dirty="0"/>
              <a:t>Buttons </a:t>
            </a:r>
          </a:p>
          <a:p>
            <a:r>
              <a:rPr lang="en-US" dirty="0"/>
              <a:t>Typography </a:t>
            </a:r>
          </a:p>
          <a:p>
            <a:r>
              <a:rPr lang="en-US" dirty="0" smtClean="0"/>
              <a:t>Tables</a:t>
            </a:r>
            <a:endParaRPr lang="en-US" dirty="0"/>
          </a:p>
          <a:p>
            <a:r>
              <a:rPr lang="en-US" dirty="0"/>
              <a:t>Modal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14" y="4239735"/>
            <a:ext cx="7934325" cy="1609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479" y="2422111"/>
            <a:ext cx="7249993" cy="807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957" y="1423633"/>
            <a:ext cx="9307043" cy="628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303" y="3334084"/>
            <a:ext cx="6240346" cy="6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 numCol="2"/>
          <a:lstStyle/>
          <a:p>
            <a:r>
              <a:rPr lang="en-US" dirty="0" smtClean="0"/>
              <a:t>Carousel</a:t>
            </a:r>
            <a:endParaRPr lang="en-US" dirty="0"/>
          </a:p>
          <a:p>
            <a:r>
              <a:rPr lang="en-US" dirty="0"/>
              <a:t>Scrollspy </a:t>
            </a:r>
            <a:endParaRPr lang="en-US" dirty="0" smtClean="0"/>
          </a:p>
          <a:p>
            <a:r>
              <a:rPr lang="en-US" dirty="0" smtClean="0"/>
              <a:t>Tooltip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Display </a:t>
            </a:r>
            <a:r>
              <a:rPr lang="en-US" dirty="0" smtClean="0"/>
              <a:t>based on screen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56" y="4233712"/>
            <a:ext cx="6132844" cy="2624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28" y="1185862"/>
            <a:ext cx="4686055" cy="2633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5648" y="1185862"/>
            <a:ext cx="923925" cy="103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940" y="1185862"/>
            <a:ext cx="942975" cy="1085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970" y="2734069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6" y="1009593"/>
            <a:ext cx="7335689" cy="38474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Bootstrap used?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05" y="2837151"/>
            <a:ext cx="7125195" cy="37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0" y="280162"/>
            <a:ext cx="8024553" cy="4208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58" y="2125683"/>
            <a:ext cx="8164727" cy="428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25241</TotalTime>
  <Words>203</Words>
  <Application>Microsoft Office PowerPoint</Application>
  <PresentationFormat>Widescreen</PresentationFormat>
  <Paragraphs>69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Georgia</vt:lpstr>
      <vt:lpstr>Wingdings</vt:lpstr>
      <vt:lpstr>IMATemplate</vt:lpstr>
      <vt:lpstr>Bootstrap and Qlik Sense</vt:lpstr>
      <vt:lpstr>Who am I?</vt:lpstr>
      <vt:lpstr>Where can I find these slides and examples?</vt:lpstr>
      <vt:lpstr>What is Bootstrap?</vt:lpstr>
      <vt:lpstr>How does Bootstrap work?</vt:lpstr>
      <vt:lpstr>Common Bootstrap Elements</vt:lpstr>
      <vt:lpstr>Common Bootstrap Elements (continued)</vt:lpstr>
      <vt:lpstr>Where is Bootstrap used?</vt:lpstr>
      <vt:lpstr>PowerPoint Presentation</vt:lpstr>
      <vt:lpstr>PowerPoint Presentation</vt:lpstr>
      <vt:lpstr>What does this have to do with Qlik Sense?</vt:lpstr>
      <vt:lpstr>Qlik Bootstrap Mashup Example</vt:lpstr>
      <vt:lpstr>Qlik Bootstrap Mashup Example</vt:lpstr>
      <vt:lpstr>Considerations before using Bootstrap</vt:lpstr>
      <vt:lpstr>Resources</vt:lpstr>
      <vt:lpstr>PowerPoint Presentation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68</cp:revision>
  <dcterms:created xsi:type="dcterms:W3CDTF">2016-03-21T12:27:04Z</dcterms:created>
  <dcterms:modified xsi:type="dcterms:W3CDTF">2016-04-22T12:44:20Z</dcterms:modified>
</cp:coreProperties>
</file>